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2" r:id="rId8"/>
    <p:sldId id="261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9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9"/>
  </p:normalViewPr>
  <p:slideViewPr>
    <p:cSldViewPr showGuides="1">
      <p:cViewPr varScale="1">
        <p:scale>
          <a:sx n="87" d="100"/>
          <a:sy n="87" d="100"/>
        </p:scale>
        <p:origin x="82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64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11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0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71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66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36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22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30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11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87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14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77992-124D-4A79-A30D-DAD7E2BF060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27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4217"/>
            <a:ext cx="1037805" cy="102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818"/>
            <a:ext cx="1206416" cy="120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04" y="4002066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МЕЖДУНАРОДНЫЙ КУЛЬТУРНО-ОБРАЗОВАТЕЛЬНЫЙ </a:t>
            </a:r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ФОРУМ</a:t>
            </a:r>
          </a:p>
          <a:p>
            <a:pPr algn="ctr"/>
            <a:r>
              <a:rPr lang="ru-RU" sz="1400" b="1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«ДЕТСТВО: </a:t>
            </a:r>
            <a:r>
              <a:rPr lang="ru-RU" sz="1400" b="1" dirty="0" smtClean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САМОЦЕННОСТЬ НАСТОЯЩЕГО»</a:t>
            </a:r>
          </a:p>
          <a:p>
            <a:pPr algn="ctr"/>
            <a:r>
              <a:rPr lang="ru-RU" sz="1400" dirty="0" smtClean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Профессиональная рождественская сессия НАУКА</a:t>
            </a:r>
          </a:p>
          <a:p>
            <a:pPr algn="ctr"/>
            <a:r>
              <a:rPr lang="ru-RU" sz="1400" dirty="0" smtClean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ИНСТИТУТ ДЕТСТВА. РГПУ им. А.И. Герцена. </a:t>
            </a:r>
          </a:p>
          <a:p>
            <a:pPr algn="ctr"/>
            <a:r>
              <a:rPr lang="ru-RU" sz="1400" dirty="0" smtClean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Санкт-Петербург. 21.12.2023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635646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Название исследования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2408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07244" y="862722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294585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Исследовательский коллектив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3003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07244" y="862722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294585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Ключевая идея исследования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8214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07244" y="862722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49" y="123015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961" y="6128"/>
            <a:ext cx="763039" cy="76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339502"/>
            <a:ext cx="8164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Организация исследования. Исследовательские методики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01326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07244" y="862722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9329" y="193239"/>
            <a:ext cx="7048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Сверхактуальные</a:t>
            </a:r>
            <a:r>
              <a:rPr lang="ru-RU" sz="2800" dirty="0" smtClean="0"/>
              <a:t> результаты исследования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84619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07244" y="862722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9329" y="193239"/>
            <a:ext cx="7048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Прорывные результаты исследования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72437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07244" y="862722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07709" y="72574"/>
            <a:ext cx="7048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Чрезвычайно востребованные практикой образования результаты исследования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89570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07244" y="862722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9329" y="193239"/>
            <a:ext cx="7048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Дополнительная информация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229971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54</Words>
  <Application>Microsoft Office PowerPoint</Application>
  <PresentationFormat>Экран (16:9)</PresentationFormat>
  <Paragraphs>13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operator</dc:creator>
  <cp:lastModifiedBy>Пользователь Windows</cp:lastModifiedBy>
  <cp:revision>12</cp:revision>
  <dcterms:created xsi:type="dcterms:W3CDTF">2022-12-08T09:12:26Z</dcterms:created>
  <dcterms:modified xsi:type="dcterms:W3CDTF">2023-11-16T08:44:31Z</dcterms:modified>
</cp:coreProperties>
</file>