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2" r:id="rId8"/>
    <p:sldId id="261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154" d="100"/>
          <a:sy n="154" d="100"/>
        </p:scale>
        <p:origin x="634" y="1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4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1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1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6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36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0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1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7992-124D-4A79-A30D-DAD7E2BF0602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17"/>
            <a:ext cx="1037805" cy="102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818"/>
            <a:ext cx="1206416" cy="120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579862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МЕЖДУНАРОДНЫЙ КУЛЬТУРНО-ОБРАЗОВАТЕЛЬНЫЙ </a:t>
            </a:r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ФОРУМ</a:t>
            </a:r>
          </a:p>
          <a:p>
            <a:pPr algn="ctr"/>
            <a:r>
              <a:rPr lang="ru-RU" sz="1400" b="1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«ДЕТСТВО: </a:t>
            </a:r>
            <a:r>
              <a:rPr lang="ru-RU" sz="1400" b="1" dirty="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САМОЦЕННОСТЬ НАСТОЯЩЕГО»</a:t>
            </a:r>
          </a:p>
          <a:p>
            <a:pPr algn="ctr"/>
            <a:r>
              <a:rPr lang="ru-RU" sz="1400" dirty="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Профессиональная рождественская сессия ПРОСТРАНСТВО</a:t>
            </a:r>
          </a:p>
          <a:p>
            <a:pPr algn="ctr"/>
            <a:r>
              <a:rPr lang="ru-RU" sz="1400" dirty="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ИНСТИТУТ ДЕТСТВА. РГПУ им. А.И. Герцена. </a:t>
            </a:r>
          </a:p>
          <a:p>
            <a:pPr algn="ctr"/>
            <a:r>
              <a:rPr lang="ru-RU" sz="1400" dirty="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Санкт-Петербург. 21.12.2023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63564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Тема выступления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2408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294585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Ключевая идея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003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18686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Описание инновационной практики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214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49" y="123015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961" y="6128"/>
            <a:ext cx="763039" cy="76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134971"/>
            <a:ext cx="8164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Характеристика адресата, для которого создано Пространство непрерывного </a:t>
            </a:r>
            <a:r>
              <a:rPr lang="ru-RU" sz="2000" dirty="0"/>
              <a:t>образования </a:t>
            </a:r>
            <a:r>
              <a:rPr lang="ru-RU" sz="2000" dirty="0" smtClean="0"/>
              <a:t>специалиста </a:t>
            </a:r>
            <a:r>
              <a:rPr lang="ru-RU" sz="2000" dirty="0"/>
              <a:t>для современного Детства</a:t>
            </a:r>
          </a:p>
        </p:txBody>
      </p:sp>
    </p:spTree>
    <p:extLst>
      <p:ext uri="{BB962C8B-B14F-4D97-AF65-F5344CB8AC3E}">
        <p14:creationId xmlns:p14="http://schemas.microsoft.com/office/powerpoint/2010/main" val="410132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329" y="193239"/>
            <a:ext cx="704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Механизмы создания Пространства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461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3" y="193239"/>
            <a:ext cx="7237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Основные результаты, готовые к распространению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2437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07709" y="72574"/>
            <a:ext cx="7048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Полезные ссылки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957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07244" y="86272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329" y="193239"/>
            <a:ext cx="704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Дополнительная информация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2997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61</Words>
  <Application>Microsoft Office PowerPoint</Application>
  <PresentationFormat>Экран (16:9)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Александра Гогоберидзе</cp:lastModifiedBy>
  <cp:revision>14</cp:revision>
  <dcterms:created xsi:type="dcterms:W3CDTF">2022-12-08T09:12:26Z</dcterms:created>
  <dcterms:modified xsi:type="dcterms:W3CDTF">2023-11-19T16:35:17Z</dcterms:modified>
</cp:coreProperties>
</file>