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69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howGuides="1">
      <p:cViewPr varScale="1">
        <p:scale>
          <a:sx n="111" d="100"/>
          <a:sy n="111" d="100"/>
        </p:scale>
        <p:origin x="634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649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11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10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71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66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36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225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30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11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87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14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27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4217"/>
            <a:ext cx="1037805" cy="1021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818"/>
            <a:ext cx="1206416" cy="120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04" y="4002066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ru-RU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 МЕЖДУНАРОДНЫЙ КУЛЬТУРНО-ОБРАЗОВАТЕЛЬНЫЙ ФОРУМ</a:t>
            </a:r>
          </a:p>
          <a:p>
            <a:pPr algn="ctr"/>
            <a:r>
              <a:rPr lang="ru-RU" sz="1400" b="1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«ДЕТСТВО: САМОЦЕННОСТЬ НАСТОЯЩЕГО»</a:t>
            </a:r>
          </a:p>
          <a:p>
            <a:pPr algn="ctr"/>
            <a:r>
              <a:rPr lang="ru-RU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Профессиональная рождественская </a:t>
            </a:r>
            <a:r>
              <a:rPr lang="ru-RU" sz="140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сессия </a:t>
            </a:r>
            <a:r>
              <a:rPr lang="ru-RU" sz="1400" smtClean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ОБРАЗОВАНИЕ</a:t>
            </a:r>
            <a:endParaRPr lang="ru-RU" sz="1400" dirty="0">
              <a:solidFill>
                <a:srgbClr val="01696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ИНСТИТУТ ДЕТСТВА. РГПУ им. А.И. Герцена. </a:t>
            </a:r>
          </a:p>
          <a:p>
            <a:pPr algn="ctr"/>
            <a:r>
              <a:rPr lang="ru-RU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Санкт-Петербург. 21.12.2023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635646"/>
            <a:ext cx="54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Название методик преподавания дисциплин\модулей</a:t>
            </a:r>
          </a:p>
        </p:txBody>
      </p:sp>
    </p:spTree>
    <p:extLst>
      <p:ext uri="{BB962C8B-B14F-4D97-AF65-F5344CB8AC3E}">
        <p14:creationId xmlns:p14="http://schemas.microsoft.com/office/powerpoint/2010/main" val="2524085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51520" y="1005577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398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557" y="6128"/>
            <a:ext cx="897443" cy="8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47664" y="5147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Автор/ы презентации методики</a:t>
            </a:r>
          </a:p>
        </p:txBody>
      </p:sp>
    </p:spTree>
    <p:extLst>
      <p:ext uri="{BB962C8B-B14F-4D97-AF65-F5344CB8AC3E}">
        <p14:creationId xmlns:p14="http://schemas.microsoft.com/office/powerpoint/2010/main" val="1530032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651885" y="1491630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398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557" y="6128"/>
            <a:ext cx="897443" cy="8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81510" y="0"/>
            <a:ext cx="63809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Проектирование алгоритма реализации модуля, место дисциплин, практикумов, практики, </a:t>
            </a:r>
            <a:r>
              <a:rPr lang="ru-RU" sz="2800" dirty="0" err="1"/>
              <a:t>НИРа</a:t>
            </a:r>
            <a:r>
              <a:rPr lang="ru-RU" sz="2800" dirty="0"/>
              <a:t> в модуле</a:t>
            </a:r>
          </a:p>
        </p:txBody>
      </p:sp>
    </p:spTree>
    <p:extLst>
      <p:ext uri="{BB962C8B-B14F-4D97-AF65-F5344CB8AC3E}">
        <p14:creationId xmlns:p14="http://schemas.microsoft.com/office/powerpoint/2010/main" val="3982141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827584" y="1059582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49" y="123015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0961" y="6128"/>
            <a:ext cx="763039" cy="763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123015"/>
            <a:ext cx="8164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Топ эффективных приемов проведения лекционных\семинарских занятий</a:t>
            </a:r>
          </a:p>
        </p:txBody>
      </p:sp>
    </p:spTree>
    <p:extLst>
      <p:ext uri="{BB962C8B-B14F-4D97-AF65-F5344CB8AC3E}">
        <p14:creationId xmlns:p14="http://schemas.microsoft.com/office/powerpoint/2010/main" val="4101326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980243" y="1275606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398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557" y="6128"/>
            <a:ext cx="897443" cy="8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9329" y="193239"/>
            <a:ext cx="70481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Варианты аттестации по дисциплине\модулю</a:t>
            </a:r>
          </a:p>
        </p:txBody>
      </p:sp>
    </p:spTree>
    <p:extLst>
      <p:ext uri="{BB962C8B-B14F-4D97-AF65-F5344CB8AC3E}">
        <p14:creationId xmlns:p14="http://schemas.microsoft.com/office/powerpoint/2010/main" val="3284619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210152" y="1131590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398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557" y="6128"/>
            <a:ext cx="897443" cy="8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0152" y="125398"/>
            <a:ext cx="70481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Инновационный потенциал методики преподавания дисциплин\модуля</a:t>
            </a:r>
          </a:p>
        </p:txBody>
      </p:sp>
    </p:spTree>
    <p:extLst>
      <p:ext uri="{BB962C8B-B14F-4D97-AF65-F5344CB8AC3E}">
        <p14:creationId xmlns:p14="http://schemas.microsoft.com/office/powerpoint/2010/main" val="10724370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1402</TotalTime>
  <Words>65</Words>
  <Application>Microsoft Office PowerPoint</Application>
  <PresentationFormat>Экран (16:9)</PresentationFormat>
  <Paragraphs>11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operator</dc:creator>
  <cp:lastModifiedBy>Alex</cp:lastModifiedBy>
  <cp:revision>18</cp:revision>
  <dcterms:created xsi:type="dcterms:W3CDTF">2022-12-08T09:12:26Z</dcterms:created>
  <dcterms:modified xsi:type="dcterms:W3CDTF">2023-11-29T15:18:45Z</dcterms:modified>
</cp:coreProperties>
</file>