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6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729"/>
  </p:normalViewPr>
  <p:slideViewPr>
    <p:cSldViewPr showGuides="1">
      <p:cViewPr varScale="1">
        <p:scale>
          <a:sx n="111" d="100"/>
          <a:sy n="111" d="100"/>
        </p:scale>
        <p:origin x="653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64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11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102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71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36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22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0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11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87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14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7992-124D-4A79-A30D-DAD7E2BF060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9A042-6CDE-4CC3-8A3D-9C0FE5E20C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271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4217"/>
            <a:ext cx="1037805" cy="102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818"/>
            <a:ext cx="1206416" cy="120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04" y="4002066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 МЕЖДУНАРОДНЫЙ КУЛЬТУРНО-ОБРАЗОВАТЕЛЬНЫЙ ФОРУМ</a:t>
            </a:r>
          </a:p>
          <a:p>
            <a:pPr algn="ctr"/>
            <a:r>
              <a:rPr lang="ru-RU" sz="1400" b="1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«ДЕТСТВО: САМОЦЕННОСТЬ НАСТОЯЩЕГО»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Профессиональная рождественская </a:t>
            </a:r>
            <a:r>
              <a:rPr lang="ru-RU" sz="140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сессия </a:t>
            </a:r>
            <a:r>
              <a:rPr lang="ru-RU" sz="1400" smtClean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ОБРАЗОВАНИЕ</a:t>
            </a:r>
            <a:endParaRPr lang="ru-RU" sz="1400" dirty="0">
              <a:solidFill>
                <a:srgbClr val="01696C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ИНСТИТУТ ДЕТСТВА. РГПУ им. А.И. Герцена. </a:t>
            </a:r>
          </a:p>
          <a:p>
            <a:pPr algn="ctr"/>
            <a:r>
              <a:rPr lang="ru-RU" sz="1400" dirty="0">
                <a:solidFill>
                  <a:srgbClr val="01696C"/>
                </a:solidFill>
                <a:latin typeface="Arial" pitchFamily="34" charset="0"/>
                <a:cs typeface="Arial" pitchFamily="34" charset="0"/>
              </a:rPr>
              <a:t>Санкт-Петербург. 21.12.2023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635646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Название проведения государственной итоговой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52408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251520" y="1005577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5147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Автор/ы презентации практики</a:t>
            </a:r>
          </a:p>
        </p:txBody>
      </p:sp>
    </p:spTree>
    <p:extLst>
      <p:ext uri="{BB962C8B-B14F-4D97-AF65-F5344CB8AC3E}">
        <p14:creationId xmlns:p14="http://schemas.microsoft.com/office/powerpoint/2010/main" val="153003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651885" y="1491630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1510" y="79052"/>
            <a:ext cx="63809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Подходы к проектированию содержания программы ГИА с учетом формируемых УК, ОПК, ПК</a:t>
            </a:r>
          </a:p>
        </p:txBody>
      </p:sp>
    </p:spTree>
    <p:extLst>
      <p:ext uri="{BB962C8B-B14F-4D97-AF65-F5344CB8AC3E}">
        <p14:creationId xmlns:p14="http://schemas.microsoft.com/office/powerpoint/2010/main" val="398214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115616" y="699542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49" y="123015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961" y="6128"/>
            <a:ext cx="763039" cy="76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123015"/>
            <a:ext cx="8020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Форматы проведения ГИА </a:t>
            </a:r>
          </a:p>
        </p:txBody>
      </p:sp>
    </p:spTree>
    <p:extLst>
      <p:ext uri="{BB962C8B-B14F-4D97-AF65-F5344CB8AC3E}">
        <p14:creationId xmlns:p14="http://schemas.microsoft.com/office/powerpoint/2010/main" val="4101326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187624" y="903571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9329" y="193239"/>
            <a:ext cx="7048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Участие работодателей </a:t>
            </a:r>
          </a:p>
        </p:txBody>
      </p:sp>
    </p:spTree>
    <p:extLst>
      <p:ext uri="{BB962C8B-B14F-4D97-AF65-F5344CB8AC3E}">
        <p14:creationId xmlns:p14="http://schemas.microsoft.com/office/powerpoint/2010/main" val="3284619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210152" y="1131590"/>
            <a:ext cx="6380980" cy="0"/>
          </a:xfrm>
          <a:prstGeom prst="line">
            <a:avLst/>
          </a:prstGeom>
          <a:ln>
            <a:solidFill>
              <a:srgbClr val="016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D:\логотип ргпу\для светлого фон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5398"/>
            <a:ext cx="656715" cy="64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un6-20.userapi.com/s/v1/ig2/TRI3zOjrGIzK4-UMaPcMJ6OMP54cOZ6eNVxpmk8wm9ZR3529ECCC7BnnRn7_9K7flhnonBoaQ66GqseKt5jL8xpC.jpg?size=200x200&amp;quality=96&amp;crop=0,0,200,200&amp;ava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557" y="6128"/>
            <a:ext cx="897443" cy="89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0152" y="125398"/>
            <a:ext cx="7048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/>
              <a:t>Инновационный потенциал практики организации ГИА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24370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60</Words>
  <Application>Microsoft Office PowerPoint</Application>
  <PresentationFormat>Экран (16:9)</PresentationFormat>
  <Paragraphs>11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operator</dc:creator>
  <cp:lastModifiedBy>Alex</cp:lastModifiedBy>
  <cp:revision>19</cp:revision>
  <dcterms:created xsi:type="dcterms:W3CDTF">2022-12-08T09:12:26Z</dcterms:created>
  <dcterms:modified xsi:type="dcterms:W3CDTF">2023-11-29T15:17:45Z</dcterms:modified>
</cp:coreProperties>
</file>