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1" r:id="rId8"/>
    <p:sldId id="265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11" d="100"/>
          <a:sy n="111" d="100"/>
        </p:scale>
        <p:origin x="63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4" y="400206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МЕЖДУНАРОДНЫЙ КУЛЬТУРНО-ОБРАЗОВАТЕЛЬНЫЙ 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САМОЦЕННОСТЬ НАСТОЯЩЕГО»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</a:t>
            </a:r>
            <a:r>
              <a:rPr lang="ru-RU" sz="140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сессия </a:t>
            </a:r>
            <a:r>
              <a:rPr lang="ru-RU" sz="140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dirty="0">
              <a:solidFill>
                <a:srgbClr val="01696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21.12.2023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Название практики организации и практической подготовки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1005577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147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Автор/ы презентации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9632" y="759156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79052"/>
            <a:ext cx="638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Подходы к работе с базами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319497" y="105958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9" y="123015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61" y="6128"/>
            <a:ext cx="763039" cy="7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23015"/>
            <a:ext cx="8164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Специфика организации установочной и итоговой конференций по практике </a:t>
            </a:r>
          </a:p>
        </p:txBody>
      </p:sp>
    </p:spTree>
    <p:extLst>
      <p:ext uri="{BB962C8B-B14F-4D97-AF65-F5344CB8AC3E}">
        <p14:creationId xmlns:p14="http://schemas.microsoft.com/office/powerpoint/2010/main" val="41013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99592" y="987574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Треки взаимодействия субъектов </a:t>
            </a:r>
          </a:p>
        </p:txBody>
      </p:sp>
    </p:spTree>
    <p:extLst>
      <p:ext uri="{BB962C8B-B14F-4D97-AF65-F5344CB8AC3E}">
        <p14:creationId xmlns:p14="http://schemas.microsoft.com/office/powerpoint/2010/main" val="328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475656" y="771550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Формы отчетной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7243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9632" y="904394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Варианты аттестации по практике</a:t>
            </a:r>
          </a:p>
        </p:txBody>
      </p:sp>
    </p:spTree>
    <p:extLst>
      <p:ext uri="{BB962C8B-B14F-4D97-AF65-F5344CB8AC3E}">
        <p14:creationId xmlns:p14="http://schemas.microsoft.com/office/powerpoint/2010/main" val="352299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9632" y="105958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3876"/>
            <a:ext cx="7048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Инновационный потенциал подходов к организации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3573371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67</Words>
  <Application>Microsoft Office PowerPoint</Application>
  <PresentationFormat>Экран (16:9)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Alex</cp:lastModifiedBy>
  <cp:revision>17</cp:revision>
  <dcterms:created xsi:type="dcterms:W3CDTF">2022-12-08T09:12:26Z</dcterms:created>
  <dcterms:modified xsi:type="dcterms:W3CDTF">2023-11-29T15:07:23Z</dcterms:modified>
</cp:coreProperties>
</file>