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640CF-B26B-FE4F-8D13-C59452B92B5D}" v="1" dt="2024-11-21T06:51:52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140" d="100"/>
          <a:sy n="140" d="100"/>
        </p:scale>
        <p:origin x="8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нна Калабина" userId="7bf9493847942f27" providerId="LiveId" clId="{2C5640CF-B26B-FE4F-8D13-C59452B92B5D}"/>
    <pc:docChg chg="custSel delSld modSld">
      <pc:chgData name="Инна Калабина" userId="7bf9493847942f27" providerId="LiveId" clId="{2C5640CF-B26B-FE4F-8D13-C59452B92B5D}" dt="2024-11-21T06:54:24.589" v="127" actId="20577"/>
      <pc:docMkLst>
        <pc:docMk/>
      </pc:docMkLst>
      <pc:sldChg chg="modSp mod">
        <pc:chgData name="Инна Калабина" userId="7bf9493847942f27" providerId="LiveId" clId="{2C5640CF-B26B-FE4F-8D13-C59452B92B5D}" dt="2024-11-20T14:06:13.878" v="50" actId="20577"/>
        <pc:sldMkLst>
          <pc:docMk/>
          <pc:sldMk cId="2524085846" sldId="256"/>
        </pc:sldMkLst>
        <pc:spChg chg="mod">
          <ac:chgData name="Инна Калабина" userId="7bf9493847942f27" providerId="LiveId" clId="{2C5640CF-B26B-FE4F-8D13-C59452B92B5D}" dt="2024-11-20T14:05:43.699" v="10" actId="20577"/>
          <ac:spMkLst>
            <pc:docMk/>
            <pc:sldMk cId="2524085846" sldId="256"/>
            <ac:spMk id="3" creationId="{00000000-0000-0000-0000-000000000000}"/>
          </ac:spMkLst>
        </pc:spChg>
        <pc:spChg chg="mod">
          <ac:chgData name="Инна Калабина" userId="7bf9493847942f27" providerId="LiveId" clId="{2C5640CF-B26B-FE4F-8D13-C59452B92B5D}" dt="2024-11-20T14:06:13.878" v="50" actId="20577"/>
          <ac:spMkLst>
            <pc:docMk/>
            <pc:sldMk cId="2524085846" sldId="256"/>
            <ac:spMk id="4" creationId="{00000000-0000-0000-0000-000000000000}"/>
          </ac:spMkLst>
        </pc:spChg>
      </pc:sldChg>
      <pc:sldChg chg="addSp delSp modSp mod">
        <pc:chgData name="Инна Калабина" userId="7bf9493847942f27" providerId="LiveId" clId="{2C5640CF-B26B-FE4F-8D13-C59452B92B5D}" dt="2024-11-21T06:54:24.589" v="127" actId="20577"/>
        <pc:sldMkLst>
          <pc:docMk/>
          <pc:sldMk cId="1530032688" sldId="257"/>
        </pc:sldMkLst>
        <pc:spChg chg="del mod">
          <ac:chgData name="Инна Калабина" userId="7bf9493847942f27" providerId="LiveId" clId="{2C5640CF-B26B-FE4F-8D13-C59452B92B5D}" dt="2024-11-20T14:05:12.129" v="4"/>
          <ac:spMkLst>
            <pc:docMk/>
            <pc:sldMk cId="1530032688" sldId="257"/>
            <ac:spMk id="2" creationId="{00000000-0000-0000-0000-000000000000}"/>
          </ac:spMkLst>
        </pc:spChg>
        <pc:spChg chg="add mod">
          <ac:chgData name="Инна Калабина" userId="7bf9493847942f27" providerId="LiveId" clId="{2C5640CF-B26B-FE4F-8D13-C59452B92B5D}" dt="2024-11-21T06:54:24.589" v="127" actId="20577"/>
          <ac:spMkLst>
            <pc:docMk/>
            <pc:sldMk cId="1530032688" sldId="257"/>
            <ac:spMk id="2" creationId="{F8B9C824-B2E2-0946-B68C-907E126844AF}"/>
          </ac:spMkLst>
        </pc:spChg>
      </pc:sldChg>
      <pc:sldChg chg="modSp mod">
        <pc:chgData name="Инна Калабина" userId="7bf9493847942f27" providerId="LiveId" clId="{2C5640CF-B26B-FE4F-8D13-C59452B92B5D}" dt="2024-11-20T14:05:03.858" v="1" actId="20577"/>
        <pc:sldMkLst>
          <pc:docMk/>
          <pc:sldMk cId="3982141049" sldId="258"/>
        </pc:sldMkLst>
        <pc:spChg chg="mod">
          <ac:chgData name="Инна Калабина" userId="7bf9493847942f27" providerId="LiveId" clId="{2C5640CF-B26B-FE4F-8D13-C59452B92B5D}" dt="2024-11-20T14:05:03.858" v="1" actId="20577"/>
          <ac:spMkLst>
            <pc:docMk/>
            <pc:sldMk cId="3982141049" sldId="258"/>
            <ac:spMk id="2" creationId="{00000000-0000-0000-0000-000000000000}"/>
          </ac:spMkLst>
        </pc:spChg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3284619865" sldId="259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3522997139" sldId="261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2289570624" sldId="262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4101326395" sldId="263"/>
        </pc:sldMkLst>
      </pc:sldChg>
      <pc:sldChg chg="del">
        <pc:chgData name="Инна Калабина" userId="7bf9493847942f27" providerId="LiveId" clId="{2C5640CF-B26B-FE4F-8D13-C59452B92B5D}" dt="2024-11-20T14:04:58.977" v="0" actId="2696"/>
        <pc:sldMkLst>
          <pc:docMk/>
          <pc:sldMk cId="1072437007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6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992-124D-4A79-A30D-DAD7E2BF060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17"/>
            <a:ext cx="1037805" cy="10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818"/>
            <a:ext cx="1206416" cy="120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08520" y="391379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 МЕЖДУНАРОДНЫЙ КУЛЬТУРНО-ОБРАЗОВАТЕЛЬНЫЙ ФОРУМ</a:t>
            </a:r>
          </a:p>
          <a:p>
            <a:pPr algn="ctr"/>
            <a:r>
              <a:rPr lang="ru-RU" sz="1400" b="1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«ДЕТСТВО: САМОЦЕННОСТЬ НАСТОЯЩЕГО»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Профессиональная рождественская сессия НАУКА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ИНСТИТУТ ДЕТСТВА. РГПУ им. А.И. Герцена. 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Санкт-Петербург. 20.12.2024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35646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Тема</a:t>
            </a:r>
          </a:p>
          <a:p>
            <a:pPr algn="r"/>
            <a:r>
              <a:rPr lang="ru-RU" sz="3200" dirty="0" err="1"/>
              <a:t>Фио</a:t>
            </a:r>
            <a:r>
              <a:rPr lang="ru-RU" sz="320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408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B9C824-B2E2-0946-B68C-907E126844AF}"/>
              </a:ext>
            </a:extLst>
          </p:cNvPr>
          <p:cNvSpPr txBox="1"/>
          <p:nvPr/>
        </p:nvSpPr>
        <p:spPr>
          <a:xfrm>
            <a:off x="323528" y="903571"/>
            <a:ext cx="720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считаю, что моя идея имеет научную новизну, потому что…….  </a:t>
            </a:r>
          </a:p>
        </p:txBody>
      </p:sp>
    </p:spTree>
    <p:extLst>
      <p:ext uri="{BB962C8B-B14F-4D97-AF65-F5344CB8AC3E}">
        <p14:creationId xmlns:p14="http://schemas.microsoft.com/office/powerpoint/2010/main" val="15300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294585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2141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44</Words>
  <Application>Microsoft Macintosh PowerPoint</Application>
  <PresentationFormat>Экран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Инна Калабина</cp:lastModifiedBy>
  <cp:revision>12</cp:revision>
  <dcterms:created xsi:type="dcterms:W3CDTF">2022-12-08T09:12:26Z</dcterms:created>
  <dcterms:modified xsi:type="dcterms:W3CDTF">2024-11-21T06:54:33Z</dcterms:modified>
</cp:coreProperties>
</file>