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69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5640CF-B26B-FE4F-8D13-C59452B92B5D}" v="1" dt="2024-11-21T06:51:52.687"/>
    <p1510:client id="{EC754344-AFDA-9142-BF2E-8C8710596DDD}" v="1" dt="2024-11-21T06:57:53.1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 showGuides="1">
      <p:cViewPr varScale="1">
        <p:scale>
          <a:sx n="140" d="100"/>
          <a:sy n="140" d="100"/>
        </p:scale>
        <p:origin x="840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Инна Калабина" userId="7bf9493847942f27" providerId="LiveId" clId="{2C5640CF-B26B-FE4F-8D13-C59452B92B5D}"/>
    <pc:docChg chg="custSel delSld modSld">
      <pc:chgData name="Инна Калабина" userId="7bf9493847942f27" providerId="LiveId" clId="{2C5640CF-B26B-FE4F-8D13-C59452B92B5D}" dt="2024-11-21T06:54:24.589" v="127" actId="20577"/>
      <pc:docMkLst>
        <pc:docMk/>
      </pc:docMkLst>
      <pc:sldChg chg="modSp mod">
        <pc:chgData name="Инна Калабина" userId="7bf9493847942f27" providerId="LiveId" clId="{2C5640CF-B26B-FE4F-8D13-C59452B92B5D}" dt="2024-11-20T14:06:13.878" v="50" actId="20577"/>
        <pc:sldMkLst>
          <pc:docMk/>
          <pc:sldMk cId="2524085846" sldId="256"/>
        </pc:sldMkLst>
        <pc:spChg chg="mod">
          <ac:chgData name="Инна Калабина" userId="7bf9493847942f27" providerId="LiveId" clId="{2C5640CF-B26B-FE4F-8D13-C59452B92B5D}" dt="2024-11-20T14:05:43.699" v="10" actId="20577"/>
          <ac:spMkLst>
            <pc:docMk/>
            <pc:sldMk cId="2524085846" sldId="256"/>
            <ac:spMk id="3" creationId="{00000000-0000-0000-0000-000000000000}"/>
          </ac:spMkLst>
        </pc:spChg>
        <pc:spChg chg="mod">
          <ac:chgData name="Инна Калабина" userId="7bf9493847942f27" providerId="LiveId" clId="{2C5640CF-B26B-FE4F-8D13-C59452B92B5D}" dt="2024-11-20T14:06:13.878" v="50" actId="20577"/>
          <ac:spMkLst>
            <pc:docMk/>
            <pc:sldMk cId="2524085846" sldId="256"/>
            <ac:spMk id="4" creationId="{00000000-0000-0000-0000-000000000000}"/>
          </ac:spMkLst>
        </pc:spChg>
      </pc:sldChg>
      <pc:sldChg chg="addSp delSp modSp mod">
        <pc:chgData name="Инна Калабина" userId="7bf9493847942f27" providerId="LiveId" clId="{2C5640CF-B26B-FE4F-8D13-C59452B92B5D}" dt="2024-11-21T06:54:24.589" v="127" actId="20577"/>
        <pc:sldMkLst>
          <pc:docMk/>
          <pc:sldMk cId="1530032688" sldId="257"/>
        </pc:sldMkLst>
        <pc:spChg chg="del mod">
          <ac:chgData name="Инна Калабина" userId="7bf9493847942f27" providerId="LiveId" clId="{2C5640CF-B26B-FE4F-8D13-C59452B92B5D}" dt="2024-11-20T14:05:12.129" v="4"/>
          <ac:spMkLst>
            <pc:docMk/>
            <pc:sldMk cId="1530032688" sldId="257"/>
            <ac:spMk id="2" creationId="{00000000-0000-0000-0000-000000000000}"/>
          </ac:spMkLst>
        </pc:spChg>
        <pc:spChg chg="add mod">
          <ac:chgData name="Инна Калабина" userId="7bf9493847942f27" providerId="LiveId" clId="{2C5640CF-B26B-FE4F-8D13-C59452B92B5D}" dt="2024-11-21T06:54:24.589" v="127" actId="20577"/>
          <ac:spMkLst>
            <pc:docMk/>
            <pc:sldMk cId="1530032688" sldId="257"/>
            <ac:spMk id="2" creationId="{F8B9C824-B2E2-0946-B68C-907E126844AF}"/>
          </ac:spMkLst>
        </pc:spChg>
      </pc:sldChg>
      <pc:sldChg chg="modSp mod">
        <pc:chgData name="Инна Калабина" userId="7bf9493847942f27" providerId="LiveId" clId="{2C5640CF-B26B-FE4F-8D13-C59452B92B5D}" dt="2024-11-20T14:05:03.858" v="1" actId="20577"/>
        <pc:sldMkLst>
          <pc:docMk/>
          <pc:sldMk cId="3982141049" sldId="258"/>
        </pc:sldMkLst>
        <pc:spChg chg="mod">
          <ac:chgData name="Инна Калабина" userId="7bf9493847942f27" providerId="LiveId" clId="{2C5640CF-B26B-FE4F-8D13-C59452B92B5D}" dt="2024-11-20T14:05:03.858" v="1" actId="20577"/>
          <ac:spMkLst>
            <pc:docMk/>
            <pc:sldMk cId="3982141049" sldId="258"/>
            <ac:spMk id="2" creationId="{00000000-0000-0000-0000-000000000000}"/>
          </ac:spMkLst>
        </pc:spChg>
      </pc:sldChg>
      <pc:sldChg chg="del">
        <pc:chgData name="Инна Калабина" userId="7bf9493847942f27" providerId="LiveId" clId="{2C5640CF-B26B-FE4F-8D13-C59452B92B5D}" dt="2024-11-20T14:04:58.977" v="0" actId="2696"/>
        <pc:sldMkLst>
          <pc:docMk/>
          <pc:sldMk cId="3284619865" sldId="259"/>
        </pc:sldMkLst>
      </pc:sldChg>
      <pc:sldChg chg="del">
        <pc:chgData name="Инна Калабина" userId="7bf9493847942f27" providerId="LiveId" clId="{2C5640CF-B26B-FE4F-8D13-C59452B92B5D}" dt="2024-11-20T14:04:58.977" v="0" actId="2696"/>
        <pc:sldMkLst>
          <pc:docMk/>
          <pc:sldMk cId="3522997139" sldId="261"/>
        </pc:sldMkLst>
      </pc:sldChg>
      <pc:sldChg chg="del">
        <pc:chgData name="Инна Калабина" userId="7bf9493847942f27" providerId="LiveId" clId="{2C5640CF-B26B-FE4F-8D13-C59452B92B5D}" dt="2024-11-20T14:04:58.977" v="0" actId="2696"/>
        <pc:sldMkLst>
          <pc:docMk/>
          <pc:sldMk cId="2289570624" sldId="262"/>
        </pc:sldMkLst>
      </pc:sldChg>
      <pc:sldChg chg="del">
        <pc:chgData name="Инна Калабина" userId="7bf9493847942f27" providerId="LiveId" clId="{2C5640CF-B26B-FE4F-8D13-C59452B92B5D}" dt="2024-11-20T14:04:58.977" v="0" actId="2696"/>
        <pc:sldMkLst>
          <pc:docMk/>
          <pc:sldMk cId="4101326395" sldId="263"/>
        </pc:sldMkLst>
      </pc:sldChg>
      <pc:sldChg chg="del">
        <pc:chgData name="Инна Калабина" userId="7bf9493847942f27" providerId="LiveId" clId="{2C5640CF-B26B-FE4F-8D13-C59452B92B5D}" dt="2024-11-20T14:04:58.977" v="0" actId="2696"/>
        <pc:sldMkLst>
          <pc:docMk/>
          <pc:sldMk cId="1072437007" sldId="264"/>
        </pc:sldMkLst>
      </pc:sldChg>
    </pc:docChg>
  </pc:docChgLst>
  <pc:docChgLst>
    <pc:chgData name="Инна Калабина" userId="7bf9493847942f27" providerId="LiveId" clId="{EC754344-AFDA-9142-BF2E-8C8710596DDD}"/>
    <pc:docChg chg="custSel modSld">
      <pc:chgData name="Инна Калабина" userId="7bf9493847942f27" providerId="LiveId" clId="{EC754344-AFDA-9142-BF2E-8C8710596DDD}" dt="2024-11-21T06:59:08.809" v="48"/>
      <pc:docMkLst>
        <pc:docMk/>
      </pc:docMkLst>
      <pc:sldChg chg="addSp delSp modSp mod">
        <pc:chgData name="Инна Калабина" userId="7bf9493847942f27" providerId="LiveId" clId="{EC754344-AFDA-9142-BF2E-8C8710596DDD}" dt="2024-11-21T06:59:08.809" v="48"/>
        <pc:sldMkLst>
          <pc:docMk/>
          <pc:sldMk cId="1530032688" sldId="257"/>
        </pc:sldMkLst>
        <pc:spChg chg="mod">
          <ac:chgData name="Инна Калабина" userId="7bf9493847942f27" providerId="LiveId" clId="{EC754344-AFDA-9142-BF2E-8C8710596DDD}" dt="2024-11-21T06:58:26.794" v="46" actId="313"/>
          <ac:spMkLst>
            <pc:docMk/>
            <pc:sldMk cId="1530032688" sldId="257"/>
            <ac:spMk id="2" creationId="{F8B9C824-B2E2-0946-B68C-907E126844AF}"/>
          </ac:spMkLst>
        </pc:spChg>
        <pc:spChg chg="add del mod">
          <ac:chgData name="Инна Калабина" userId="7bf9493847942f27" providerId="LiveId" clId="{EC754344-AFDA-9142-BF2E-8C8710596DDD}" dt="2024-11-21T06:59:08.809" v="48"/>
          <ac:spMkLst>
            <pc:docMk/>
            <pc:sldMk cId="1530032688" sldId="257"/>
            <ac:spMk id="3" creationId="{47B6E2F7-0B75-A444-BB66-B7C9E9864AC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649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113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10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711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66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36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225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30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11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870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14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27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логотип ргпу\для светлого фон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4217"/>
            <a:ext cx="1037805" cy="1021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s://sun6-20.userapi.com/s/v1/ig2/TRI3zOjrGIzK4-UMaPcMJ6OMP54cOZ6eNVxpmk8wm9ZR3529ECCC7BnnRn7_9K7flhnonBoaQ66GqseKt5jL8xpC.jpg?size=200x200&amp;quality=96&amp;crop=0,0,200,200&amp;ava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818"/>
            <a:ext cx="1206416" cy="120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108520" y="3913796"/>
            <a:ext cx="914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1696C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ru-RU" sz="1400" dirty="0">
                <a:solidFill>
                  <a:srgbClr val="01696C"/>
                </a:solidFill>
                <a:latin typeface="Arial" pitchFamily="34" charset="0"/>
                <a:cs typeface="Arial" pitchFamily="34" charset="0"/>
              </a:rPr>
              <a:t> МЕЖДУНАРОДНЫЙ КУЛЬТУРНО-ОБРАЗОВАТЕЛЬНЫЙ ФОРУМ</a:t>
            </a:r>
          </a:p>
          <a:p>
            <a:pPr algn="ctr"/>
            <a:r>
              <a:rPr lang="ru-RU" sz="1400" b="1" dirty="0">
                <a:solidFill>
                  <a:srgbClr val="01696C"/>
                </a:solidFill>
                <a:latin typeface="Arial" pitchFamily="34" charset="0"/>
                <a:cs typeface="Arial" pitchFamily="34" charset="0"/>
              </a:rPr>
              <a:t>«ДЕТСТВО: САМОЦЕННОСТЬ НАСТОЯЩЕГО»</a:t>
            </a:r>
          </a:p>
          <a:p>
            <a:pPr algn="ctr"/>
            <a:r>
              <a:rPr lang="ru-RU" sz="1400" dirty="0">
                <a:solidFill>
                  <a:srgbClr val="01696C"/>
                </a:solidFill>
                <a:latin typeface="Arial" pitchFamily="34" charset="0"/>
                <a:cs typeface="Arial" pitchFamily="34" charset="0"/>
              </a:rPr>
              <a:t>Профессиональная рождественская сессия НАУКА</a:t>
            </a:r>
          </a:p>
          <a:p>
            <a:pPr algn="ctr"/>
            <a:r>
              <a:rPr lang="ru-RU" sz="1400" dirty="0">
                <a:solidFill>
                  <a:srgbClr val="01696C"/>
                </a:solidFill>
                <a:latin typeface="Arial" pitchFamily="34" charset="0"/>
                <a:cs typeface="Arial" pitchFamily="34" charset="0"/>
              </a:rPr>
              <a:t>ИНСТИТУТ ДЕТСТВА. РГПУ им. А.И. Герцена. </a:t>
            </a:r>
          </a:p>
          <a:p>
            <a:pPr algn="ctr"/>
            <a:r>
              <a:rPr lang="ru-RU" sz="1400" dirty="0">
                <a:solidFill>
                  <a:srgbClr val="01696C"/>
                </a:solidFill>
                <a:latin typeface="Arial" pitchFamily="34" charset="0"/>
                <a:cs typeface="Arial" pitchFamily="34" charset="0"/>
              </a:rPr>
              <a:t>Санкт-Петербург. 20.12.2024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1635646"/>
            <a:ext cx="540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Тема</a:t>
            </a:r>
          </a:p>
          <a:p>
            <a:pPr algn="r"/>
            <a:r>
              <a:rPr lang="ru-RU" sz="3200" dirty="0" err="1"/>
              <a:t>Фио</a:t>
            </a:r>
            <a:r>
              <a:rPr lang="ru-RU" sz="320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24085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207244" y="862722"/>
            <a:ext cx="6380980" cy="0"/>
          </a:xfrm>
          <a:prstGeom prst="line">
            <a:avLst/>
          </a:prstGeom>
          <a:ln>
            <a:solidFill>
              <a:srgbClr val="0169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D:\логотип ргпу\для светлого фон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5398"/>
            <a:ext cx="656715" cy="64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sun6-20.userapi.com/s/v1/ig2/TRI3zOjrGIzK4-UMaPcMJ6OMP54cOZ6eNVxpmk8wm9ZR3529ECCC7BnnRn7_9K7flhnonBoaQ66GqseKt5jL8xpC.jpg?size=200x200&amp;quality=96&amp;crop=0,0,200,200&amp;ava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6557" y="6128"/>
            <a:ext cx="897443" cy="897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8B9C824-B2E2-0946-B68C-907E126844AF}"/>
              </a:ext>
            </a:extLst>
          </p:cNvPr>
          <p:cNvSpPr txBox="1"/>
          <p:nvPr/>
        </p:nvSpPr>
        <p:spPr>
          <a:xfrm>
            <a:off x="323528" y="903571"/>
            <a:ext cx="7478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Предлагаемая практика является инновационной, потому что…….  </a:t>
            </a:r>
          </a:p>
        </p:txBody>
      </p:sp>
    </p:spTree>
    <p:extLst>
      <p:ext uri="{BB962C8B-B14F-4D97-AF65-F5344CB8AC3E}">
        <p14:creationId xmlns:p14="http://schemas.microsoft.com/office/powerpoint/2010/main" val="1530032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207244" y="862722"/>
            <a:ext cx="6380980" cy="0"/>
          </a:xfrm>
          <a:prstGeom prst="line">
            <a:avLst/>
          </a:prstGeom>
          <a:ln>
            <a:solidFill>
              <a:srgbClr val="0169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D:\логотип ргпу\для светлого фон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5398"/>
            <a:ext cx="656715" cy="64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sun6-20.userapi.com/s/v1/ig2/TRI3zOjrGIzK4-UMaPcMJ6OMP54cOZ6eNVxpmk8wm9ZR3529ECCC7BnnRn7_9K7flhnonBoaQ66GqseKt5jL8xpC.jpg?size=200x200&amp;quality=96&amp;crop=0,0,200,200&amp;ava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6557" y="6128"/>
            <a:ext cx="897443" cy="897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35696" y="294585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821410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39</Words>
  <Application>Microsoft Macintosh PowerPoint</Application>
  <PresentationFormat>Экран (16:9)</PresentationFormat>
  <Paragraphs>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operator</dc:creator>
  <cp:lastModifiedBy>Инна Калабина</cp:lastModifiedBy>
  <cp:revision>12</cp:revision>
  <dcterms:created xsi:type="dcterms:W3CDTF">2022-12-08T09:12:26Z</dcterms:created>
  <dcterms:modified xsi:type="dcterms:W3CDTF">2024-11-21T06:59:12Z</dcterms:modified>
</cp:coreProperties>
</file>