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69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5640CF-B26B-FE4F-8D13-C59452B92B5D}" v="1" dt="2024-11-21T06:51:52.6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52"/>
  </p:normalViewPr>
  <p:slideViewPr>
    <p:cSldViewPr showGuides="1">
      <p:cViewPr varScale="1">
        <p:scale>
          <a:sx n="132" d="100"/>
          <a:sy n="132" d="100"/>
        </p:scale>
        <p:origin x="1064" y="4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7992-124D-4A79-A30D-DAD7E2BF0602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9A042-6CDE-4CC3-8A3D-9C0FE5E20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649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7992-124D-4A79-A30D-DAD7E2BF0602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9A042-6CDE-4CC3-8A3D-9C0FE5E20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113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7992-124D-4A79-A30D-DAD7E2BF0602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9A042-6CDE-4CC3-8A3D-9C0FE5E20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102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7992-124D-4A79-A30D-DAD7E2BF0602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9A042-6CDE-4CC3-8A3D-9C0FE5E20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711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7992-124D-4A79-A30D-DAD7E2BF0602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9A042-6CDE-4CC3-8A3D-9C0FE5E20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667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7992-124D-4A79-A30D-DAD7E2BF0602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9A042-6CDE-4CC3-8A3D-9C0FE5E20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36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7992-124D-4A79-A30D-DAD7E2BF0602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9A042-6CDE-4CC3-8A3D-9C0FE5E20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8225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7992-124D-4A79-A30D-DAD7E2BF0602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9A042-6CDE-4CC3-8A3D-9C0FE5E20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308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7992-124D-4A79-A30D-DAD7E2BF0602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9A042-6CDE-4CC3-8A3D-9C0FE5E20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115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7992-124D-4A79-A30D-DAD7E2BF0602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9A042-6CDE-4CC3-8A3D-9C0FE5E20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870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7992-124D-4A79-A30D-DAD7E2BF0602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9A042-6CDE-4CC3-8A3D-9C0FE5E20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141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77992-124D-4A79-A30D-DAD7E2BF0602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9A042-6CDE-4CC3-8A3D-9C0FE5E20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271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логотип ргпу\для светлого фона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3478"/>
            <a:ext cx="1037805" cy="1021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-540568" y="4045203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1696C"/>
                </a:solidFill>
                <a:latin typeface="Arial" pitchFamily="34" charset="0"/>
                <a:cs typeface="Arial" pitchFamily="34" charset="0"/>
              </a:rPr>
              <a:t>VI</a:t>
            </a:r>
            <a:r>
              <a:rPr lang="ru-RU" sz="1400" dirty="0">
                <a:solidFill>
                  <a:srgbClr val="01696C"/>
                </a:solidFill>
                <a:latin typeface="Arial" pitchFamily="34" charset="0"/>
                <a:cs typeface="Arial" pitchFamily="34" charset="0"/>
              </a:rPr>
              <a:t> МЕЖДУНАРОДНЫЙ КУЛЬТУРНО-ОБРАЗОВАТЕЛЬНЫЙ ФОРУМ</a:t>
            </a:r>
          </a:p>
          <a:p>
            <a:pPr algn="ctr"/>
            <a:r>
              <a:rPr lang="ru-RU" sz="1400" b="1" dirty="0">
                <a:solidFill>
                  <a:srgbClr val="01696C"/>
                </a:solidFill>
                <a:latin typeface="Arial" pitchFamily="34" charset="0"/>
                <a:cs typeface="Arial" pitchFamily="34" charset="0"/>
              </a:rPr>
              <a:t>«ДЕТСТВО: САМОЦЕННОСТЬ НАСТОЯЩЕГО»</a:t>
            </a:r>
          </a:p>
          <a:p>
            <a:pPr algn="ctr"/>
            <a:r>
              <a:rPr lang="ru-RU" sz="1400" dirty="0">
                <a:solidFill>
                  <a:srgbClr val="01696C"/>
                </a:solidFill>
                <a:latin typeface="Arial" pitchFamily="34" charset="0"/>
                <a:cs typeface="Arial" pitchFamily="34" charset="0"/>
              </a:rPr>
              <a:t>ИНСТИТУТ ДЕТСТВА. РГПУ им. А.И. Герцена. </a:t>
            </a:r>
          </a:p>
          <a:p>
            <a:pPr algn="ctr"/>
            <a:r>
              <a:rPr lang="ru-RU" sz="1400" dirty="0">
                <a:solidFill>
                  <a:srgbClr val="01696C"/>
                </a:solidFill>
                <a:latin typeface="Arial" pitchFamily="34" charset="0"/>
                <a:cs typeface="Arial" pitchFamily="34" charset="0"/>
              </a:rPr>
              <a:t>Санкт-Петербург</a:t>
            </a:r>
            <a:r>
              <a:rPr lang="en-US" sz="1400" dirty="0">
                <a:solidFill>
                  <a:srgbClr val="01696C"/>
                </a:solidFill>
                <a:latin typeface="Arial" pitchFamily="34" charset="0"/>
                <a:cs typeface="Arial" pitchFamily="34" charset="0"/>
              </a:rPr>
              <a:t> 18-19 </a:t>
            </a:r>
            <a:r>
              <a:rPr lang="ru-RU" sz="1400" dirty="0">
                <a:solidFill>
                  <a:srgbClr val="01696C"/>
                </a:solidFill>
                <a:latin typeface="Arial" pitchFamily="34" charset="0"/>
                <a:cs typeface="Arial" pitchFamily="34" charset="0"/>
              </a:rPr>
              <a:t>декабря 2025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71600" y="1635646"/>
            <a:ext cx="5400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</a:p>
          <a:p>
            <a:pPr algn="r"/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Фио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24085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207244" y="862722"/>
            <a:ext cx="6380980" cy="0"/>
          </a:xfrm>
          <a:prstGeom prst="line">
            <a:avLst/>
          </a:prstGeom>
          <a:ln>
            <a:solidFill>
              <a:srgbClr val="0169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 descr="D:\логотип ргпу\для светлого фона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5398"/>
            <a:ext cx="656715" cy="646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0032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207244" y="862722"/>
            <a:ext cx="6380980" cy="0"/>
          </a:xfrm>
          <a:prstGeom prst="line">
            <a:avLst/>
          </a:prstGeom>
          <a:ln>
            <a:solidFill>
              <a:srgbClr val="0169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 descr="D:\логотип ргпу\для светлого фона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5398"/>
            <a:ext cx="656715" cy="646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35696" y="294585"/>
            <a:ext cx="4896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821410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</TotalTime>
  <Words>28</Words>
  <Application>Microsoft Macintosh PowerPoint</Application>
  <PresentationFormat>Экран (16:9)</PresentationFormat>
  <Paragraphs>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operator</dc:creator>
  <cp:lastModifiedBy>Инна Калабина</cp:lastModifiedBy>
  <cp:revision>13</cp:revision>
  <dcterms:created xsi:type="dcterms:W3CDTF">2022-12-08T09:12:26Z</dcterms:created>
  <dcterms:modified xsi:type="dcterms:W3CDTF">2025-10-23T07:48:44Z</dcterms:modified>
</cp:coreProperties>
</file>